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6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F91E-754E-EB91-D51A-687F81C9A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894E2-28B7-7F34-5573-E327B9D2D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9F43B-91CA-031A-7E7F-EB9C8CC1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FB817-F64C-957A-C182-E4D15318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7CC6-F9B3-0E26-E0F1-73B2465C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54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8EA4-A645-A214-BC31-793F630C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741E3-B5EA-54BF-5BDD-85ECB3C1A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1EAC6-7244-B24F-1F7F-EDE352FE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64029-1E94-FF51-240D-6C2EA338D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91357-AE2B-03F0-FFA5-380189EE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096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AF965-01EB-7086-2AA8-6C8D31085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D25FF-C84C-1A91-7FBD-9E365AE56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AA961-26A2-1EDF-DDC2-06B6CFAAC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8379E-74EF-AF32-8CDA-2AFC905E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1F796-FA47-B1DA-AB8A-046FEEC1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859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5BCC-33C3-3755-0276-22655A5C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2574-529A-CE52-2200-7AC8EAE33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2BB16-E3E1-5CA7-736C-CF83813A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417A4-DD86-A63B-9F34-3E2C6232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18A4B-2E90-8F2B-83EE-162F5C80F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772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D06F-6D42-BA21-E972-2B8441F3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C8DFB-8C50-4675-6CCC-00A0EE697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F8F2B-A413-CC6D-2D50-6478C220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64EB5-D77A-D758-A279-CCCE1CE4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D6AC-8FD6-A933-DE78-8F93A8CA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745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3CAC-C35B-ABCE-F471-2B02B063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C955E-05BF-1286-658C-7AE974A8D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B0346-6768-6F5C-4ACD-26D527197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FB94E-9322-9001-48CC-5FF69464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597B4-729D-26F3-2944-59132DE0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99E0C-5E77-8FD2-9F34-4DAABFC9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953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C30A-BA95-0595-3F37-37A2A53E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D699F-73E5-7CE3-0DFC-20B9514CF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B9A21-D2B3-EC3A-6FDD-382BC1C54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66765-7092-49DE-B85E-A622100D3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383D6-18F8-1069-1884-3A843166D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9FDDE-B6FF-ECE3-598F-D94B9248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7149E8-1F83-7F33-0292-C31041FC9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24331-6EDD-4334-02CC-13F37173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153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1ADC-7366-3D20-4B47-CD364FB7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10859-8832-D112-116B-C1D9FDA79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AD54A-2A83-CC8E-5C47-CBA83153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BFE04-59EB-67B0-5045-FF00B0EF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697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0BD85-C170-F6CC-1AEC-805F1C97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F1820-C6A3-FC2D-84D6-E54729A4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8A01E-A635-9C97-815F-49F19039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7447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E558-1596-9515-1E7C-63C816AC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F976A-7D3E-7A30-EB1F-4B18AB95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DDB91-E512-3DC7-173C-04F45480A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50DA-9E40-23CA-4A62-33E0AA3B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DC0AD-F176-48DE-2129-7FC5865C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E8253-6A26-FE81-3131-5A9425B9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66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89133-B97C-CB9B-516B-95396278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EE0A2-A224-C8D3-883C-EF9A8D1C1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11D5C-65F9-17AB-5C6C-F48E4AF04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6FE50-4729-43FA-7058-8A899138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85264-7EB7-3BCE-7F3A-8470B6B5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CD0F8-FB76-7C41-CC18-4FDC04D9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144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6E5FC-0B7E-E4FD-CA0E-5B9F872C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C2009-DFBF-5B83-FF11-49D129031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75422-5910-4419-9030-8C49E5C00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1188D7-AA67-4E74-99A0-F28EFD9C90BB}" type="datetimeFigureOut">
              <a:rPr lang="en-AU" smtClean="0"/>
              <a:t>30/03/2025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54E34-7B58-D8B6-4538-CD71D7F3D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4C765-C9D8-0520-40B3-6D637BB1B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AC4F3-FDE7-4B94-A890-58BB129A6D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677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68A26-B17A-3472-54AB-3C6B71559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AtliQ Hardware’s Business Insights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1BA11-5B30-DE86-8EC6-3A43FE4CDA89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Consumer Goods Electronic Company</a:t>
            </a:r>
            <a:br>
              <a:rPr lang="en-US" b="1" dirty="0"/>
            </a:br>
            <a:r>
              <a:rPr lang="en-US" b="1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Growing Rapidly and Operates Across Various Regions and Countries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the world&#10;&#10;AI-generated content may be incorrect.">
            <a:extLst>
              <a:ext uri="{FF2B5EF4-FFF2-40B4-BE49-F238E27FC236}">
                <a16:creationId xmlns:a16="http://schemas.microsoft.com/office/drawing/2014/main" id="{8B06A86C-0D68-57DF-BAC7-C6A78B64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47" y="1399592"/>
            <a:ext cx="5694189" cy="3666642"/>
          </a:xfrm>
          <a:prstGeom prst="rect">
            <a:avLst/>
          </a:prstGeom>
        </p:spPr>
      </p:pic>
      <p:pic>
        <p:nvPicPr>
          <p:cNvPr id="5" name="Picture 4" descr="A logo of a letter a&#10;&#10;AI-generated content may be incorrect.">
            <a:extLst>
              <a:ext uri="{FF2B5EF4-FFF2-40B4-BE49-F238E27FC236}">
                <a16:creationId xmlns:a16="http://schemas.microsoft.com/office/drawing/2014/main" id="{06F9394E-789B-6C19-F53A-352C40137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528" y="695581"/>
            <a:ext cx="1059892" cy="96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987BD5-6246-A0F7-63E8-9C061EE69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9C38D-EFB8-1F05-05A2-AF74B316A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AtliQ Hardware’s Business Model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92883-2B05-2A8E-1763-9298B699716A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AtliQ manufactures hardware  and sells them to customers(Stores)…</a:t>
            </a:r>
            <a:br>
              <a:rPr lang="en-US" b="1" dirty="0"/>
            </a:br>
            <a:r>
              <a:rPr lang="en-US" b="1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 Store then sells it to end consumers.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ic of a company's company's company's company's company's company's company's company's company's company's company's company'">
            <a:extLst>
              <a:ext uri="{FF2B5EF4-FFF2-40B4-BE49-F238E27FC236}">
                <a16:creationId xmlns:a16="http://schemas.microsoft.com/office/drawing/2014/main" id="{D5DD6FA4-AD93-F30B-A382-3C611F3C0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91" y="858914"/>
            <a:ext cx="5630809" cy="4670592"/>
          </a:xfrm>
          <a:prstGeom prst="rect">
            <a:avLst/>
          </a:prstGeom>
        </p:spPr>
      </p:pic>
      <p:pic>
        <p:nvPicPr>
          <p:cNvPr id="5" name="Picture 4" descr="A logo of a letter a&#10;&#10;AI-generated content may be incorrect.">
            <a:extLst>
              <a:ext uri="{FF2B5EF4-FFF2-40B4-BE49-F238E27FC236}">
                <a16:creationId xmlns:a16="http://schemas.microsoft.com/office/drawing/2014/main" id="{9F0E2DF3-061C-4E04-D774-D9453C954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11" y="574842"/>
            <a:ext cx="1212783" cy="11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9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002B8E-274C-0944-0AB6-851CACEFC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9C12AE2-D6F0-ADCE-A460-AF2E0EC3B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FF391-90E0-0F6A-9485-6E743239C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AtliQ Hardware’s Platforms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04D1F4-4773-0B0D-9FD8-D66C5995A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944B4-581E-C851-7CD2-68521A4AFFDD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Brick &amp; Mortar (Physical Stores) </a:t>
            </a:r>
            <a:br>
              <a:rPr lang="en-US" b="1" dirty="0"/>
            </a:br>
            <a:r>
              <a:rPr lang="en-US" b="1" dirty="0"/>
              <a:t>	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E-Commerce (Ecommerce Stores)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799E05-92ED-71D4-0EDA-96920A6CF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57CC29-7DCC-B67F-315F-44572B51E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BD79C6-E095-A0D0-CEB3-743C6BD7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letter a&#10;&#10;AI-generated content may be incorrect.">
            <a:extLst>
              <a:ext uri="{FF2B5EF4-FFF2-40B4-BE49-F238E27FC236}">
                <a16:creationId xmlns:a16="http://schemas.microsoft.com/office/drawing/2014/main" id="{38DDDA53-F51E-8E1D-4515-29EA36EE2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11" y="574842"/>
            <a:ext cx="1212783" cy="1102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BB3DB-8290-A734-099C-88D75DB39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47" y="1249710"/>
            <a:ext cx="5730803" cy="41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20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B6C71-4D1E-DCB2-C543-D3590CA42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00580-8546-5DAF-7726-E698DF70F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54494" y="370686"/>
            <a:ext cx="6934200" cy="942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AtliQ Hardware </a:t>
            </a:r>
            <a:b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Channels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C26584-B83B-9496-1A41-E2AE298F4947}"/>
              </a:ext>
            </a:extLst>
          </p:cNvPr>
          <p:cNvSpPr/>
          <p:nvPr/>
        </p:nvSpPr>
        <p:spPr>
          <a:xfrm>
            <a:off x="3454829" y="1554882"/>
            <a:ext cx="8605996" cy="5150499"/>
          </a:xfrm>
          <a:prstGeom prst="rect">
            <a:avLst/>
          </a:prstGeom>
          <a:solidFill>
            <a:schemeClr val="bg1"/>
          </a:solidFill>
          <a:effectLst>
            <a:glow rad="1270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42B94D-84A8-459C-B83E-54CF6A3EA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29" y="1932391"/>
            <a:ext cx="8737171" cy="4313391"/>
          </a:xfrm>
          <a:prstGeom prst="rect">
            <a:avLst/>
          </a:prstGeom>
          <a:effectLst/>
        </p:spPr>
      </p:pic>
      <p:pic>
        <p:nvPicPr>
          <p:cNvPr id="11" name="Picture 10" descr="A logo of a letter a&#10;&#10;AI-generated content may be incorrect.">
            <a:extLst>
              <a:ext uri="{FF2B5EF4-FFF2-40B4-BE49-F238E27FC236}">
                <a16:creationId xmlns:a16="http://schemas.microsoft.com/office/drawing/2014/main" id="{6AC0BF1F-4739-92C2-1D8C-51A317F75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056" y="171201"/>
            <a:ext cx="1212783" cy="1102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66BBC-9178-351A-AEC1-5421802B0BD9}"/>
              </a:ext>
            </a:extLst>
          </p:cNvPr>
          <p:cNvSpPr txBox="1"/>
          <p:nvPr/>
        </p:nvSpPr>
        <p:spPr>
          <a:xfrm>
            <a:off x="653107" y="2136187"/>
            <a:ext cx="3292910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Retailers</a:t>
            </a:r>
            <a:br>
              <a:rPr lang="en-US" b="1" dirty="0"/>
            </a:br>
            <a:r>
              <a:rPr lang="en-US" b="1" dirty="0"/>
              <a:t>	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Direct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Distributors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E5133-5EC5-89DE-2791-7E9709CFB289}"/>
              </a:ext>
            </a:extLst>
          </p:cNvPr>
          <p:cNvCxnSpPr>
            <a:cxnSpLocks/>
          </p:cNvCxnSpPr>
          <p:nvPr/>
        </p:nvCxnSpPr>
        <p:spPr>
          <a:xfrm>
            <a:off x="355275" y="1338011"/>
            <a:ext cx="4023360" cy="0"/>
          </a:xfrm>
          <a:prstGeom prst="line">
            <a:avLst/>
          </a:prstGeom>
          <a:ln w="28575">
            <a:solidFill>
              <a:srgbClr val="7E63F3"/>
            </a:solidFill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2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990BC-EF15-F375-64BC-6B4B65BA3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FC94627-DCA6-F243-2693-2028BFBD4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2111E-BFFC-D03F-67ED-3A5528E42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AtliQ Hardware’s Problem Statement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251B49-DA2B-C0DC-B48D-76D5BD4F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F156-3504-8B30-DA93-7414A5BBD0BB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While they grew exponentially in a matter of few years….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Bitter experience in Latin America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Established their presence only with few surveys and intuition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Used Excel files to make decisions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Facing competitions from other big players like Dale , BP, Pacer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Solution: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Onboard Data Analysts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Make Data Driven Decision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092405-B603-9F61-3FF4-D71922D75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B71A215-090B-1654-7DC2-34A60FAB5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EF4045-F0C4-20EF-9561-22C6116C2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letter a&#10;&#10;AI-generated content may be incorrect.">
            <a:extLst>
              <a:ext uri="{FF2B5EF4-FFF2-40B4-BE49-F238E27FC236}">
                <a16:creationId xmlns:a16="http://schemas.microsoft.com/office/drawing/2014/main" id="{22E081BA-E642-8ED6-7F9A-EB874C9B7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18" y="704437"/>
            <a:ext cx="1059892" cy="963634"/>
          </a:xfrm>
          <a:prstGeom prst="rect">
            <a:avLst/>
          </a:prstGeom>
        </p:spPr>
      </p:pic>
      <p:pic>
        <p:nvPicPr>
          <p:cNvPr id="7" name="Picture 6" descr="Different colored question marks">
            <a:extLst>
              <a:ext uri="{FF2B5EF4-FFF2-40B4-BE49-F238E27FC236}">
                <a16:creationId xmlns:a16="http://schemas.microsoft.com/office/drawing/2014/main" id="{0346D505-7951-4EF7-2B1A-B129B711C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7" y="1668071"/>
            <a:ext cx="5683592" cy="34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6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7CC7920-AD4C-4F69-9D4D-6DD19E3708BD}">
  <we:reference id="cdbb5c38-15c9-4da0-8eab-5227ff292266" version="3.1.0.0" store="EXCatalog" storeType="EXCatalog"/>
  <we:alternateReferences>
    <we:reference id="WA104380449" version="3.1.0.0" store="en-AU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127</Words>
  <Application>Microsoft Office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AtliQ Hardware’s Business Insights</vt:lpstr>
      <vt:lpstr>AtliQ Hardware’s Business Model</vt:lpstr>
      <vt:lpstr>AtliQ Hardware’s Platforms</vt:lpstr>
      <vt:lpstr>AtliQ Hardware  Channels</vt:lpstr>
      <vt:lpstr>AtliQ Hardware’s Problem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Bikash Tamang</dc:creator>
  <cp:lastModifiedBy>Bikash Tamang</cp:lastModifiedBy>
  <cp:revision>6</cp:revision>
  <dcterms:created xsi:type="dcterms:W3CDTF">2025-03-26T06:42:05Z</dcterms:created>
  <dcterms:modified xsi:type="dcterms:W3CDTF">2025-03-30T02:23:48Z</dcterms:modified>
</cp:coreProperties>
</file>